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6" r:id="rId13"/>
    <p:sldId id="282" r:id="rId14"/>
    <p:sldId id="277" r:id="rId15"/>
    <p:sldId id="268" r:id="rId16"/>
    <p:sldId id="269" r:id="rId17"/>
    <p:sldId id="260" r:id="rId18"/>
    <p:sldId id="276" r:id="rId19"/>
    <p:sldId id="261" r:id="rId20"/>
    <p:sldId id="262" r:id="rId21"/>
    <p:sldId id="283" r:id="rId22"/>
    <p:sldId id="285" r:id="rId23"/>
    <p:sldId id="284" r:id="rId24"/>
    <p:sldId id="287" r:id="rId25"/>
    <p:sldId id="263" r:id="rId26"/>
    <p:sldId id="271" r:id="rId27"/>
    <p:sldId id="270" r:id="rId28"/>
    <p:sldId id="273" r:id="rId29"/>
    <p:sldId id="275" r:id="rId30"/>
    <p:sldId id="274" r:id="rId31"/>
    <p:sldId id="290" r:id="rId32"/>
    <p:sldId id="293" r:id="rId33"/>
    <p:sldId id="296" r:id="rId34"/>
    <p:sldId id="294" r:id="rId35"/>
    <p:sldId id="295" r:id="rId36"/>
    <p:sldId id="291" r:id="rId37"/>
    <p:sldId id="288" r:id="rId38"/>
    <p:sldId id="289" r:id="rId39"/>
    <p:sldId id="292" r:id="rId40"/>
    <p:sldId id="265" r:id="rId41"/>
    <p:sldId id="297" r:id="rId42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4C5A69"/>
    <a:srgbClr val="7AA69C"/>
    <a:srgbClr val="0000FF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 varScale="1">
        <p:scale>
          <a:sx n="34" d="100"/>
          <a:sy n="34" d="100"/>
        </p:scale>
        <p:origin x="10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60.png"/><Relationship Id="rId7" Type="http://schemas.openxmlformats.org/officeDocument/2006/relationships/image" Target="../media/image10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76429" y="3874774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4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6363" r="6384" b="6702"/>
          <a:stretch/>
        </p:blipFill>
        <p:spPr>
          <a:xfrm>
            <a:off x="1523999" y="1981200"/>
            <a:ext cx="12618721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8200" y="3295650"/>
            <a:ext cx="13342063" cy="4982076"/>
            <a:chOff x="838200" y="3295650"/>
            <a:chExt cx="13342063" cy="4982076"/>
          </a:xfrm>
        </p:grpSpPr>
        <p:sp>
          <p:nvSpPr>
            <p:cNvPr id="3" name="Rectangle 2"/>
            <p:cNvSpPr/>
            <p:nvPr/>
          </p:nvSpPr>
          <p:spPr>
            <a:xfrm>
              <a:off x="838200" y="3295650"/>
              <a:ext cx="13342063" cy="498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53003" y="493653"/>
            <a:ext cx="11723260" cy="3563997"/>
            <a:chOff x="2753003" y="493653"/>
            <a:chExt cx="11723260" cy="356399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038475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28950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273981" y="2782723"/>
              <a:ext cx="1234440" cy="1236350"/>
              <a:chOff x="6812280" y="6920858"/>
              <a:chExt cx="1234440" cy="12363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Connector 91"/>
            <p:cNvCxnSpPr/>
            <p:nvPr/>
          </p:nvCxnSpPr>
          <p:spPr>
            <a:xfrm flipH="1" flipV="1">
              <a:off x="7277100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267575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6669405" y="2386962"/>
              <a:ext cx="1234440" cy="1236350"/>
              <a:chOff x="6812280" y="6920858"/>
              <a:chExt cx="1234440" cy="123635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Connector 124"/>
            <p:cNvCxnSpPr/>
            <p:nvPr/>
          </p:nvCxnSpPr>
          <p:spPr>
            <a:xfrm flipH="1" flipV="1">
              <a:off x="11402854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1393329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0785634" y="1335400"/>
              <a:ext cx="1234440" cy="1236350"/>
              <a:chOff x="6812280" y="6920858"/>
              <a:chExt cx="1234440" cy="123635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Arrow Connector 14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/>
            <p:cNvSpPr txBox="1"/>
            <p:nvPr/>
          </p:nvSpPr>
          <p:spPr>
            <a:xfrm>
              <a:off x="2753003" y="493653"/>
              <a:ext cx="317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 </a:t>
              </a:r>
              <a:r>
                <a:rPr lang="en-US" sz="2000" dirty="0" smtClean="0">
                  <a:latin typeface="Garamond" panose="02020404030301010803" pitchFamily="18" charset="0"/>
                </a:rPr>
                <a:t>Region: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97617" y="499367"/>
              <a:ext cx="364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Along Edge Direction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663068" y="499367"/>
              <a:ext cx="381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Significant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8600" y="38317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Flat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Edge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Corner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Input Image Patch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09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X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Y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78641" y="6592342"/>
            <a:ext cx="10139796" cy="4644826"/>
            <a:chOff x="378641" y="6592342"/>
            <a:chExt cx="10139796" cy="4644826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9" t="-28889" r="-1726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519" r="-555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54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783" r="-543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677" r="-537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679485" y="205979"/>
            <a:ext cx="15496520" cy="12479457"/>
            <a:chOff x="597598" y="178684"/>
            <a:chExt cx="15496520" cy="12479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98" y="4771226"/>
              <a:ext cx="4879123" cy="3657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98" y="541910"/>
              <a:ext cx="4882447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4995" y="541910"/>
              <a:ext cx="4879123" cy="3657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620" y="4771226"/>
              <a:ext cx="4879123" cy="3657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598" y="9000541"/>
              <a:ext cx="4880495" cy="3657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620" y="9000541"/>
              <a:ext cx="4879123" cy="3657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6296" y="541910"/>
              <a:ext cx="4882447" cy="3657600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2197452" y="178684"/>
              <a:ext cx="1682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66298" y="178684"/>
              <a:ext cx="2962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Convert to Grayscale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243766" y="178684"/>
              <a:ext cx="4821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Adaptive Thresholding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09507" y="4377745"/>
              <a:ext cx="1855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Detect Contours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25878" y="4377745"/>
              <a:ext cx="34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Run Acceptance/Rejection Tests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4994" y="4771226"/>
              <a:ext cx="4879123" cy="36576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12776729" y="4377745"/>
              <a:ext cx="1755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Identify Marker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15183" y="8622252"/>
              <a:ext cx="3045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Optimize Corner Locations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62369" y="8622252"/>
              <a:ext cx="2573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Calculate Marker Pose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2431492">
              <a:off x="13426328" y="6351705"/>
              <a:ext cx="409341" cy="407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  <a:endParaRPr lang="en-US" sz="2000" b="1" dirty="0">
                <a:solidFill>
                  <a:srgbClr val="0000FF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480045" y="2370710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788743" y="2370710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478093" y="10829341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476721" y="6600026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788743" y="6600026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5925820" y="-1128711"/>
              <a:ext cx="2400516" cy="13056959"/>
            </a:xfrm>
            <a:prstGeom prst="bentConnector4">
              <a:avLst>
                <a:gd name="adj1" fmla="val 5654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5925820" y="3100604"/>
              <a:ext cx="2400515" cy="13056958"/>
            </a:xfrm>
            <a:prstGeom prst="bentConnector4">
              <a:avLst>
                <a:gd name="adj1" fmla="val 6223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3" y="179662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48057" y="2200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Finite State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Station Between Missions if Necessary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8381389" y="5097037"/>
            <a:ext cx="819241" cy="455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49827" y="4512262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6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66" y="3013349"/>
              <a:ext cx="552635" cy="10568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37227" y="3013349"/>
              <a:ext cx="811047" cy="10239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89" y="3013349"/>
              <a:ext cx="516465" cy="7660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35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880702" y="1835881"/>
            <a:ext cx="9600000" cy="5467855"/>
            <a:chOff x="1880702" y="1835881"/>
            <a:chExt cx="9600000" cy="54678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02" y="18358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1880702" y="4664595"/>
              <a:ext cx="9600000" cy="2639141"/>
              <a:chOff x="2365983" y="2655321"/>
              <a:chExt cx="9600000" cy="2639141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5983" y="2655321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Arrow Connector 42"/>
              <p:cNvCxnSpPr>
                <a:stCxn id="53" idx="0"/>
                <a:endCxn id="29" idx="2"/>
              </p:cNvCxnSpPr>
              <p:nvPr/>
            </p:nvCxnSpPr>
            <p:spPr>
              <a:xfrm flipH="1" flipV="1">
                <a:off x="4090794" y="4533174"/>
                <a:ext cx="1078283" cy="4227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88080" y="3797704"/>
                <a:ext cx="659635" cy="31408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4052" y="3738454"/>
                <a:ext cx="472404" cy="2966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553737" y="3459150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305376" y="3399900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81487" y="4955908"/>
                <a:ext cx="2375180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Sealant Application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1" name="Straight Connector 70"/>
            <p:cNvCxnSpPr/>
            <p:nvPr/>
          </p:nvCxnSpPr>
          <p:spPr>
            <a:xfrm flipV="1">
              <a:off x="3746296" y="4126708"/>
              <a:ext cx="5217231" cy="190597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404315" y="4121882"/>
              <a:ext cx="990387" cy="193590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3982658" y="4120836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2793132" y="3636814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66" y="3013349"/>
                <a:ext cx="552635" cy="10568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7" y="3013349"/>
                <a:ext cx="811047" cy="102396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2" y="5466793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008381" y="4137918"/>
            <a:ext cx="10974986" cy="7110618"/>
            <a:chOff x="2008381" y="4137918"/>
            <a:chExt cx="10974986" cy="711061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381" y="4142109"/>
              <a:ext cx="10023005" cy="710642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407391" y="4137918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Holes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992" y="8429392"/>
              <a:ext cx="1645920" cy="10094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26" idx="2"/>
              <a:endCxn id="16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8" idx="0"/>
              <a:endCxn id="9" idx="2"/>
            </p:cNvCxnSpPr>
            <p:nvPr/>
          </p:nvCxnSpPr>
          <p:spPr>
            <a:xfrm flipH="1" flipV="1">
              <a:off x="6861952" y="9438832"/>
              <a:ext cx="1690443" cy="7679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4" idx="2"/>
              <a:endCxn id="15" idx="0"/>
            </p:cNvCxnSpPr>
            <p:nvPr/>
          </p:nvCxnSpPr>
          <p:spPr>
            <a:xfrm>
              <a:off x="9828568" y="7748331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54884" y="7163556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418139" y="844264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8556" y="1662935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0" y="5192831"/>
              <a:ext cx="807696" cy="4959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4045" y="1689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5" y="6600188"/>
              <a:ext cx="1747961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3334585" y="3807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35000" y="807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0" y="1344990"/>
                <a:ext cx="560571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Calibration Pattern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Camera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600" y="5081752"/>
            <a:ext cx="9600000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8462</TotalTime>
  <Words>667</Words>
  <Application>Microsoft Office PowerPoint</Application>
  <PresentationFormat>Custom</PresentationFormat>
  <Paragraphs>284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264</cp:revision>
  <dcterms:created xsi:type="dcterms:W3CDTF">2016-08-29T18:20:42Z</dcterms:created>
  <dcterms:modified xsi:type="dcterms:W3CDTF">2016-09-19T21:17:40Z</dcterms:modified>
</cp:coreProperties>
</file>